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66" r:id="rId2"/>
    <p:sldId id="258" r:id="rId3"/>
    <p:sldId id="259" r:id="rId4"/>
    <p:sldId id="260" r:id="rId5"/>
    <p:sldId id="261" r:id="rId6"/>
    <p:sldId id="263" r:id="rId7"/>
    <p:sldId id="262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0645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33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163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7972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5179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1138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0480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4438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8384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0736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0918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47006-6D7E-4629-B92C-FE01E7332439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EEC43-0169-401C-A72C-53C11502D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8712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C555BA-E5EE-48DD-AEF5-213E2FF37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582" y="1474288"/>
            <a:ext cx="4227441" cy="42274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8355567-748F-47B9-87C3-5930515532C8}"/>
              </a:ext>
            </a:extLst>
          </p:cNvPr>
          <p:cNvSpPr txBox="1"/>
          <p:nvPr/>
        </p:nvSpPr>
        <p:spPr>
          <a:xfrm flipH="1">
            <a:off x="946203" y="2322830"/>
            <a:ext cx="44765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0070C0"/>
                </a:solidFill>
                <a:cs typeface="Aharoni" pitchFamily="2" charset="-79"/>
              </a:rPr>
              <a:t>E-PROJECT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12FDC6-8BE9-424C-8C49-206F943C7413}"/>
              </a:ext>
            </a:extLst>
          </p:cNvPr>
          <p:cNvSpPr/>
          <p:nvPr/>
        </p:nvSpPr>
        <p:spPr>
          <a:xfrm>
            <a:off x="602009" y="3429000"/>
            <a:ext cx="590612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effectLst>
                  <a:reflection blurRad="6350" stA="53000" endA="300" endPos="35500" dir="5400000" sy="-90000" algn="bl" rotWithShape="0"/>
                </a:effectLst>
                <a:cs typeface="Aharoni" pitchFamily="2" charset="-79"/>
              </a:rPr>
              <a:t>WONDERS OF WORLD</a:t>
            </a:r>
            <a:endParaRPr lang="en-US" sz="4400" b="0" cap="none" spc="0" dirty="0">
              <a:ln w="0"/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935230-F555-47DA-86BD-1FB70B8E7009}"/>
              </a:ext>
            </a:extLst>
          </p:cNvPr>
          <p:cNvSpPr txBox="1"/>
          <p:nvPr/>
        </p:nvSpPr>
        <p:spPr>
          <a:xfrm>
            <a:off x="8296635" y="3034011"/>
            <a:ext cx="25293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latin typeface="Roboto" pitchFamily="2" charset="0"/>
                <a:ea typeface="Roboto" pitchFamily="2" charset="0"/>
              </a:rPr>
              <a:t>WOW</a:t>
            </a:r>
          </a:p>
        </p:txBody>
      </p:sp>
    </p:spTree>
    <p:extLst>
      <p:ext uri="{BB962C8B-B14F-4D97-AF65-F5344CB8AC3E}">
        <p14:creationId xmlns:p14="http://schemas.microsoft.com/office/powerpoint/2010/main" val="12410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B908F8-D05B-4020-B51F-481B79F1486E}"/>
              </a:ext>
            </a:extLst>
          </p:cNvPr>
          <p:cNvSpPr/>
          <p:nvPr/>
        </p:nvSpPr>
        <p:spPr>
          <a:xfrm>
            <a:off x="517400" y="1794134"/>
            <a:ext cx="77610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  <a:latin typeface="_PDMS_Bukhari" panose="00000400000000000000" pitchFamily="2" charset="-78"/>
                <a:cs typeface="_PDMS_Bukhari" panose="00000400000000000000" pitchFamily="2" charset="-78"/>
              </a:rPr>
              <a:t>FACULTY NAME </a:t>
            </a:r>
            <a:r>
              <a:rPr lang="en-US" sz="2400" i="1" dirty="0">
                <a:latin typeface="_PDMS_Bukhari" panose="00000400000000000000" pitchFamily="2" charset="-78"/>
                <a:cs typeface="_PDMS_Bukhari" panose="00000400000000000000" pitchFamily="2" charset="-78"/>
              </a:rPr>
              <a:t>: MISS NASHMIA KHAN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60A132-9B0C-4EF0-9104-569335D61206}"/>
              </a:ext>
            </a:extLst>
          </p:cNvPr>
          <p:cNvSpPr/>
          <p:nvPr/>
        </p:nvSpPr>
        <p:spPr>
          <a:xfrm>
            <a:off x="517400" y="2554326"/>
            <a:ext cx="70743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  <a:latin typeface="_PDMS_Bukhari" panose="00000400000000000000" pitchFamily="2" charset="-78"/>
                <a:cs typeface="_PDMS_Bukhari" panose="00000400000000000000" pitchFamily="2" charset="-78"/>
              </a:rPr>
              <a:t>CORDINATOR NAME </a:t>
            </a:r>
            <a:r>
              <a:rPr lang="en-US" sz="2400" i="1" dirty="0">
                <a:latin typeface="_PDMS_Bukhari" panose="00000400000000000000" pitchFamily="2" charset="-78"/>
                <a:cs typeface="_PDMS_Bukhari" panose="00000400000000000000" pitchFamily="2" charset="-78"/>
              </a:rPr>
              <a:t>: MISS MADIHA FATIMA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40C98D-0E9E-44A3-A3AF-44557303DC1C}"/>
              </a:ext>
            </a:extLst>
          </p:cNvPr>
          <p:cNvSpPr/>
          <p:nvPr/>
        </p:nvSpPr>
        <p:spPr>
          <a:xfrm>
            <a:off x="573059" y="3314518"/>
            <a:ext cx="37096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  <a:latin typeface="_PDMS_Bukhari" panose="00000400000000000000" pitchFamily="2" charset="-78"/>
                <a:cs typeface="_PDMS_Bukhari" panose="00000400000000000000" pitchFamily="2" charset="-78"/>
              </a:rPr>
              <a:t>BATCH CODE </a:t>
            </a:r>
            <a:r>
              <a:rPr lang="en-US" sz="2400" i="1" dirty="0">
                <a:latin typeface="_PDMS_Bukhari" panose="00000400000000000000" pitchFamily="2" charset="-78"/>
                <a:cs typeface="_PDMS_Bukhari" panose="00000400000000000000" pitchFamily="2" charset="-78"/>
              </a:rPr>
              <a:t>: 2305F1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1D7B65-F7EA-4C0D-8041-9A7647BD6426}"/>
              </a:ext>
            </a:extLst>
          </p:cNvPr>
          <p:cNvSpPr/>
          <p:nvPr/>
        </p:nvSpPr>
        <p:spPr>
          <a:xfrm>
            <a:off x="573059" y="4074710"/>
            <a:ext cx="104134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  <a:latin typeface="_PDMS_Bukhari" panose="00000400000000000000" pitchFamily="2" charset="-78"/>
                <a:cs typeface="_PDMS_Bukhari" panose="00000400000000000000" pitchFamily="2" charset="-78"/>
              </a:rPr>
              <a:t>STUDENTS NAME </a:t>
            </a:r>
            <a:r>
              <a:rPr lang="en-US" sz="2400" i="1" dirty="0">
                <a:latin typeface="_PDMS_Bukhari" panose="00000400000000000000" pitchFamily="2" charset="-78"/>
                <a:cs typeface="_PDMS_Bukhari" panose="00000400000000000000" pitchFamily="2" charset="-78"/>
              </a:rPr>
              <a:t>: (EJLAL AHMED, MUSTAJAB AHMED, SEHRISH)</a:t>
            </a:r>
          </a:p>
        </p:txBody>
      </p:sp>
    </p:spTree>
    <p:extLst>
      <p:ext uri="{BB962C8B-B14F-4D97-AF65-F5344CB8AC3E}">
        <p14:creationId xmlns:p14="http://schemas.microsoft.com/office/powerpoint/2010/main" val="22050817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3"/>
      <p:bldP spid="11" grpId="3"/>
      <p:bldP spid="12" grpId="3"/>
      <p:bldP spid="13" grpId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3B1DEE-65AB-442D-8110-1E3C98E8327F}"/>
              </a:ext>
            </a:extLst>
          </p:cNvPr>
          <p:cNvSpPr txBox="1"/>
          <p:nvPr/>
        </p:nvSpPr>
        <p:spPr>
          <a:xfrm flipH="1">
            <a:off x="705676" y="413468"/>
            <a:ext cx="60370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i="1" u="sng" dirty="0">
                <a:solidFill>
                  <a:srgbClr val="0070C0"/>
                </a:solidFill>
              </a:rPr>
              <a:t>E-PROJECT DESCRIPTION: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92977C-23A7-4065-B569-2A12B8BB68E6}"/>
              </a:ext>
            </a:extLst>
          </p:cNvPr>
          <p:cNvSpPr txBox="1"/>
          <p:nvPr/>
        </p:nvSpPr>
        <p:spPr>
          <a:xfrm>
            <a:off x="644057" y="1470990"/>
            <a:ext cx="1106026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i="1" dirty="0"/>
              <a:t>Our project, “Wonders of Word”, aims to provide you with a comprehensive guide to the history and significance of the Seven Wonders of the World . Additionally, we offer a convenient booking platform for your travel , allowing users to plan their visit to these remarkable sites with ease.</a:t>
            </a:r>
          </a:p>
        </p:txBody>
      </p:sp>
    </p:spTree>
    <p:extLst>
      <p:ext uri="{BB962C8B-B14F-4D97-AF65-F5344CB8AC3E}">
        <p14:creationId xmlns:p14="http://schemas.microsoft.com/office/powerpoint/2010/main" val="32536632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rrow: Left 20">
            <a:extLst>
              <a:ext uri="{FF2B5EF4-FFF2-40B4-BE49-F238E27FC236}">
                <a16:creationId xmlns:a16="http://schemas.microsoft.com/office/drawing/2014/main" id="{65823E99-AAEE-41B8-AF3A-696DB37C30B1}"/>
              </a:ext>
            </a:extLst>
          </p:cNvPr>
          <p:cNvSpPr/>
          <p:nvPr/>
        </p:nvSpPr>
        <p:spPr>
          <a:xfrm rot="20052974">
            <a:off x="4885745" y="3924124"/>
            <a:ext cx="503608" cy="712246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5BE96CA9-F0BA-43B9-8F07-2B88D5818A00}"/>
              </a:ext>
            </a:extLst>
          </p:cNvPr>
          <p:cNvSpPr/>
          <p:nvPr/>
        </p:nvSpPr>
        <p:spPr>
          <a:xfrm rot="16200000">
            <a:off x="5722739" y="4348337"/>
            <a:ext cx="576196" cy="768068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Left 21">
            <a:extLst>
              <a:ext uri="{FF2B5EF4-FFF2-40B4-BE49-F238E27FC236}">
                <a16:creationId xmlns:a16="http://schemas.microsoft.com/office/drawing/2014/main" id="{E59198D0-AD49-4043-8742-0720659E4A73}"/>
              </a:ext>
            </a:extLst>
          </p:cNvPr>
          <p:cNvSpPr/>
          <p:nvPr/>
        </p:nvSpPr>
        <p:spPr>
          <a:xfrm rot="12421376">
            <a:off x="6648738" y="3901095"/>
            <a:ext cx="503608" cy="712246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8F5C3677-68C1-49E5-B54E-83FEF4D105A4}"/>
              </a:ext>
            </a:extLst>
          </p:cNvPr>
          <p:cNvSpPr/>
          <p:nvPr/>
        </p:nvSpPr>
        <p:spPr>
          <a:xfrm rot="9125525">
            <a:off x="6644604" y="2947877"/>
            <a:ext cx="503608" cy="712246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DA2BE698-568B-4C8F-AAE2-A776839E29F4}"/>
              </a:ext>
            </a:extLst>
          </p:cNvPr>
          <p:cNvSpPr/>
          <p:nvPr/>
        </p:nvSpPr>
        <p:spPr>
          <a:xfrm rot="5400000">
            <a:off x="5722740" y="2447441"/>
            <a:ext cx="576196" cy="768068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Left 14">
            <a:extLst>
              <a:ext uri="{FF2B5EF4-FFF2-40B4-BE49-F238E27FC236}">
                <a16:creationId xmlns:a16="http://schemas.microsoft.com/office/drawing/2014/main" id="{0FCAC8D0-5782-4DE2-B13D-508F577B12C0}"/>
              </a:ext>
            </a:extLst>
          </p:cNvPr>
          <p:cNvSpPr/>
          <p:nvPr/>
        </p:nvSpPr>
        <p:spPr>
          <a:xfrm rot="1586408">
            <a:off x="4860704" y="2951169"/>
            <a:ext cx="503608" cy="712246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B67CB798-B25D-4040-9124-F344A5519800}"/>
              </a:ext>
            </a:extLst>
          </p:cNvPr>
          <p:cNvSpPr/>
          <p:nvPr/>
        </p:nvSpPr>
        <p:spPr>
          <a:xfrm>
            <a:off x="5038168" y="2947319"/>
            <a:ext cx="1945341" cy="1669510"/>
          </a:xfrm>
          <a:prstGeom prst="hexagon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HOME</a:t>
            </a: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C2B4D049-A0D9-4810-BBDA-72E261849FBE}"/>
              </a:ext>
            </a:extLst>
          </p:cNvPr>
          <p:cNvSpPr/>
          <p:nvPr/>
        </p:nvSpPr>
        <p:spPr>
          <a:xfrm>
            <a:off x="5279131" y="5020471"/>
            <a:ext cx="1463489" cy="1325704"/>
          </a:xfrm>
          <a:prstGeom prst="hexagon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FLIGHT</a:t>
            </a:r>
          </a:p>
        </p:txBody>
      </p:sp>
      <p:sp>
        <p:nvSpPr>
          <p:cNvPr id="23" name="Hexagon 22">
            <a:extLst>
              <a:ext uri="{FF2B5EF4-FFF2-40B4-BE49-F238E27FC236}">
                <a16:creationId xmlns:a16="http://schemas.microsoft.com/office/drawing/2014/main" id="{289C2D64-03A4-477F-8360-F0D4E4774BE5}"/>
              </a:ext>
            </a:extLst>
          </p:cNvPr>
          <p:cNvSpPr/>
          <p:nvPr/>
        </p:nvSpPr>
        <p:spPr>
          <a:xfrm rot="21434836">
            <a:off x="3582815" y="4057404"/>
            <a:ext cx="1481904" cy="1342385"/>
          </a:xfrm>
          <a:prstGeom prst="hexagon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079337AA-5837-4C97-AF6A-1A46FF016864}"/>
              </a:ext>
            </a:extLst>
          </p:cNvPr>
          <p:cNvSpPr/>
          <p:nvPr/>
        </p:nvSpPr>
        <p:spPr>
          <a:xfrm>
            <a:off x="5292443" y="1208318"/>
            <a:ext cx="1463489" cy="1325704"/>
          </a:xfrm>
          <a:prstGeom prst="hexagon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ABOUT</a:t>
            </a:r>
          </a:p>
          <a:p>
            <a:pPr algn="ctr"/>
            <a:r>
              <a:rPr lang="en-US" dirty="0"/>
              <a:t>US</a:t>
            </a:r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853B34B6-4B9F-4090-B17C-229332A0A22E}"/>
              </a:ext>
            </a:extLst>
          </p:cNvPr>
          <p:cNvSpPr/>
          <p:nvPr/>
        </p:nvSpPr>
        <p:spPr>
          <a:xfrm rot="18000000">
            <a:off x="3516578" y="2231967"/>
            <a:ext cx="1481904" cy="1342385"/>
          </a:xfrm>
          <a:prstGeom prst="hexagon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987636C6-DB96-4C44-A49B-974D2BD2260F}"/>
              </a:ext>
            </a:extLst>
          </p:cNvPr>
          <p:cNvSpPr/>
          <p:nvPr/>
        </p:nvSpPr>
        <p:spPr>
          <a:xfrm rot="18000000">
            <a:off x="6954381" y="2177095"/>
            <a:ext cx="1481904" cy="1342385"/>
          </a:xfrm>
          <a:prstGeom prst="hexagon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4DE0853F-3651-407D-A7E6-C4AFCB9C7B68}"/>
              </a:ext>
            </a:extLst>
          </p:cNvPr>
          <p:cNvSpPr/>
          <p:nvPr/>
        </p:nvSpPr>
        <p:spPr>
          <a:xfrm rot="18000000">
            <a:off x="6977027" y="4016657"/>
            <a:ext cx="1481904" cy="1342385"/>
          </a:xfrm>
          <a:prstGeom prst="hexagon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FDA953-870B-453F-BDEF-8BA21DC28AD1}"/>
              </a:ext>
            </a:extLst>
          </p:cNvPr>
          <p:cNvSpPr txBox="1"/>
          <p:nvPr/>
        </p:nvSpPr>
        <p:spPr>
          <a:xfrm>
            <a:off x="3931156" y="4387278"/>
            <a:ext cx="959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</a:t>
            </a:r>
          </a:p>
          <a:p>
            <a:r>
              <a:rPr lang="en-US" dirty="0"/>
              <a:t> VISIT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1E94670-5FE8-4561-971A-29917431FBE6}"/>
              </a:ext>
            </a:extLst>
          </p:cNvPr>
          <p:cNvSpPr txBox="1"/>
          <p:nvPr/>
        </p:nvSpPr>
        <p:spPr>
          <a:xfrm>
            <a:off x="7246886" y="4514214"/>
            <a:ext cx="1053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GALLERY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CBBA163-E88E-4E37-A0DC-5C60EE7F7E1A}"/>
              </a:ext>
            </a:extLst>
          </p:cNvPr>
          <p:cNvSpPr txBox="1"/>
          <p:nvPr/>
        </p:nvSpPr>
        <p:spPr>
          <a:xfrm>
            <a:off x="7300581" y="2663620"/>
            <a:ext cx="869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D252DF-072C-4348-9F08-8FA3DB1FB48A}"/>
              </a:ext>
            </a:extLst>
          </p:cNvPr>
          <p:cNvSpPr txBox="1"/>
          <p:nvPr/>
        </p:nvSpPr>
        <p:spPr>
          <a:xfrm>
            <a:off x="3691258" y="2708017"/>
            <a:ext cx="112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2CA8E7C-694E-4809-AAF7-52835A4C0CA8}"/>
              </a:ext>
            </a:extLst>
          </p:cNvPr>
          <p:cNvSpPr txBox="1"/>
          <p:nvPr/>
        </p:nvSpPr>
        <p:spPr>
          <a:xfrm>
            <a:off x="3823579" y="-20055"/>
            <a:ext cx="66740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i="1" u="sng" dirty="0"/>
              <a:t>OUR SITE-MAP</a:t>
            </a:r>
          </a:p>
        </p:txBody>
      </p:sp>
    </p:spTree>
    <p:extLst>
      <p:ext uri="{BB962C8B-B14F-4D97-AF65-F5344CB8AC3E}">
        <p14:creationId xmlns:p14="http://schemas.microsoft.com/office/powerpoint/2010/main" val="40490697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0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3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6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9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5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8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1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4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0" grpId="0" animBg="1"/>
      <p:bldP spid="22" grpId="0" animBg="1"/>
      <p:bldP spid="18" grpId="0" animBg="1"/>
      <p:bldP spid="13" grpId="0" animBg="1"/>
      <p:bldP spid="15" grpId="0" animBg="1"/>
      <p:bldP spid="12" grpId="0" animBg="1"/>
      <p:bldP spid="19" grpId="0" animBg="1"/>
      <p:bldP spid="23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/>
      <p:bldP spid="34" grpId="0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93D207-9F7C-46B3-832D-6366779D88DE}"/>
              </a:ext>
            </a:extLst>
          </p:cNvPr>
          <p:cNvSpPr/>
          <p:nvPr/>
        </p:nvSpPr>
        <p:spPr>
          <a:xfrm>
            <a:off x="688590" y="176937"/>
            <a:ext cx="108148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i="1" u="sng" dirty="0"/>
              <a:t>ADMIN CAN PERFORM THESE TASKS FROM ADMIN-END </a:t>
            </a:r>
            <a:r>
              <a:rPr lang="en-US" sz="3600" i="1" dirty="0"/>
              <a:t>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DAA025-4FC3-4E1A-9698-9899B3D052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02" r="1957" b="4422"/>
          <a:stretch/>
        </p:blipFill>
        <p:spPr>
          <a:xfrm>
            <a:off x="792479" y="1009858"/>
            <a:ext cx="4368988" cy="21239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82C352-8C7B-41DB-8AC2-192DBA6404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70" t="27043" r="7826" b="9158"/>
          <a:stretch/>
        </p:blipFill>
        <p:spPr>
          <a:xfrm>
            <a:off x="7233607" y="1009858"/>
            <a:ext cx="4372648" cy="21239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BE1944-9919-4975-99AA-37C5F1603A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04" t="22842" r="49237" b="13412"/>
          <a:stretch/>
        </p:blipFill>
        <p:spPr>
          <a:xfrm>
            <a:off x="8435254" y="3887639"/>
            <a:ext cx="3609201" cy="27934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E22D2F-E79F-4DD7-9003-B609AAF188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478" t="24336" r="6949" b="11671"/>
          <a:stretch/>
        </p:blipFill>
        <p:spPr>
          <a:xfrm>
            <a:off x="4187895" y="3887639"/>
            <a:ext cx="3460747" cy="27934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316A2D-5F3E-4D28-8718-F2BC24192A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100" r="50000" b="10587"/>
          <a:stretch/>
        </p:blipFill>
        <p:spPr>
          <a:xfrm>
            <a:off x="147545" y="3904697"/>
            <a:ext cx="3253738" cy="2738498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1C464CBB-032C-45DA-B127-D118786CB8E5}"/>
              </a:ext>
            </a:extLst>
          </p:cNvPr>
          <p:cNvGrpSpPr/>
          <p:nvPr/>
        </p:nvGrpSpPr>
        <p:grpSpPr>
          <a:xfrm>
            <a:off x="5572453" y="1830486"/>
            <a:ext cx="1243177" cy="1057494"/>
            <a:chOff x="5572453" y="1830486"/>
            <a:chExt cx="1243177" cy="1057494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04D53C13-E179-46F4-8BEA-E759B2C3A0B2}"/>
                </a:ext>
              </a:extLst>
            </p:cNvPr>
            <p:cNvSpPr/>
            <p:nvPr/>
          </p:nvSpPr>
          <p:spPr>
            <a:xfrm>
              <a:off x="5572453" y="1830486"/>
              <a:ext cx="1243177" cy="1057494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933A4717-962F-44D3-ADC4-CA9DE94BCF68}"/>
                </a:ext>
              </a:extLst>
            </p:cNvPr>
            <p:cNvSpPr/>
            <p:nvPr/>
          </p:nvSpPr>
          <p:spPr>
            <a:xfrm>
              <a:off x="5653377" y="2084662"/>
              <a:ext cx="1009816" cy="549140"/>
            </a:xfrm>
            <a:prstGeom prst="rightArrow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9C5A6B2-14E8-4979-BFC2-9E8702B88B3A}"/>
              </a:ext>
            </a:extLst>
          </p:cNvPr>
          <p:cNvGrpSpPr/>
          <p:nvPr/>
        </p:nvGrpSpPr>
        <p:grpSpPr>
          <a:xfrm rot="10800000">
            <a:off x="7685182" y="4970467"/>
            <a:ext cx="713532" cy="606958"/>
            <a:chOff x="5572453" y="1830486"/>
            <a:chExt cx="1243177" cy="1057494"/>
          </a:xfrm>
        </p:grpSpPr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4ECA2E71-91DB-40F1-9C7C-7AF3A640F2C0}"/>
                </a:ext>
              </a:extLst>
            </p:cNvPr>
            <p:cNvSpPr/>
            <p:nvPr/>
          </p:nvSpPr>
          <p:spPr>
            <a:xfrm>
              <a:off x="5572453" y="1830486"/>
              <a:ext cx="1243177" cy="1057494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C2001ED3-39C6-4F1C-84A6-32FA14E64A19}"/>
                </a:ext>
              </a:extLst>
            </p:cNvPr>
            <p:cNvSpPr/>
            <p:nvPr/>
          </p:nvSpPr>
          <p:spPr>
            <a:xfrm>
              <a:off x="5653377" y="2084662"/>
              <a:ext cx="1009816" cy="549140"/>
            </a:xfrm>
            <a:prstGeom prst="rightArrow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008F1ED-E1F3-48D1-A35A-376BD11650BC}"/>
              </a:ext>
            </a:extLst>
          </p:cNvPr>
          <p:cNvGrpSpPr/>
          <p:nvPr/>
        </p:nvGrpSpPr>
        <p:grpSpPr>
          <a:xfrm rot="5400000">
            <a:off x="4320826" y="3239544"/>
            <a:ext cx="637588" cy="542357"/>
            <a:chOff x="5572453" y="1830486"/>
            <a:chExt cx="1243177" cy="1057494"/>
          </a:xfrm>
        </p:grpSpPr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0730BF3B-5D37-4F1D-8F39-6F729F35C8C0}"/>
                </a:ext>
              </a:extLst>
            </p:cNvPr>
            <p:cNvSpPr/>
            <p:nvPr/>
          </p:nvSpPr>
          <p:spPr>
            <a:xfrm>
              <a:off x="5572453" y="1830486"/>
              <a:ext cx="1243177" cy="1057494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9BD2EFA7-767D-4D76-AE23-59DC9EEE7EF6}"/>
                </a:ext>
              </a:extLst>
            </p:cNvPr>
            <p:cNvSpPr/>
            <p:nvPr/>
          </p:nvSpPr>
          <p:spPr>
            <a:xfrm>
              <a:off x="5653377" y="2084662"/>
              <a:ext cx="1009816" cy="549140"/>
            </a:xfrm>
            <a:prstGeom prst="rightArrow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E93970F-20D8-41D4-B9FC-DDD9EFE9264F}"/>
              </a:ext>
            </a:extLst>
          </p:cNvPr>
          <p:cNvGrpSpPr/>
          <p:nvPr/>
        </p:nvGrpSpPr>
        <p:grpSpPr>
          <a:xfrm rot="5400000">
            <a:off x="2095786" y="3239544"/>
            <a:ext cx="637588" cy="542357"/>
            <a:chOff x="5572453" y="1830486"/>
            <a:chExt cx="1243177" cy="1057494"/>
          </a:xfrm>
        </p:grpSpPr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AA560C34-C081-41DC-A075-630F0ACD782C}"/>
                </a:ext>
              </a:extLst>
            </p:cNvPr>
            <p:cNvSpPr/>
            <p:nvPr/>
          </p:nvSpPr>
          <p:spPr>
            <a:xfrm>
              <a:off x="5572453" y="1830486"/>
              <a:ext cx="1243177" cy="1057494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386C4E7E-1202-4E68-94B8-0460DB81D3DF}"/>
                </a:ext>
              </a:extLst>
            </p:cNvPr>
            <p:cNvSpPr/>
            <p:nvPr/>
          </p:nvSpPr>
          <p:spPr>
            <a:xfrm>
              <a:off x="5653377" y="2084662"/>
              <a:ext cx="1009816" cy="549140"/>
            </a:xfrm>
            <a:prstGeom prst="rightArrow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426EACF-02A2-45EB-A6BE-DE17B117E707}"/>
              </a:ext>
            </a:extLst>
          </p:cNvPr>
          <p:cNvGrpSpPr/>
          <p:nvPr/>
        </p:nvGrpSpPr>
        <p:grpSpPr>
          <a:xfrm>
            <a:off x="7685182" y="5723314"/>
            <a:ext cx="713532" cy="606958"/>
            <a:chOff x="5572453" y="1830486"/>
            <a:chExt cx="1243177" cy="1057494"/>
          </a:xfrm>
        </p:grpSpPr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653145A2-4F3E-47B0-8B82-FF475F34CFDD}"/>
                </a:ext>
              </a:extLst>
            </p:cNvPr>
            <p:cNvSpPr/>
            <p:nvPr/>
          </p:nvSpPr>
          <p:spPr>
            <a:xfrm>
              <a:off x="5572453" y="1830486"/>
              <a:ext cx="1243177" cy="1057494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717E2E40-A4AE-4CD8-9BD3-BA57910D34A8}"/>
                </a:ext>
              </a:extLst>
            </p:cNvPr>
            <p:cNvSpPr/>
            <p:nvPr/>
          </p:nvSpPr>
          <p:spPr>
            <a:xfrm>
              <a:off x="5653377" y="2084662"/>
              <a:ext cx="1009816" cy="549140"/>
            </a:xfrm>
            <a:prstGeom prst="rightArrow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74521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ABEA33-5729-4307-8831-13D03B5EF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3" t="11595" r="1652" b="5739"/>
          <a:stretch/>
        </p:blipFill>
        <p:spPr>
          <a:xfrm>
            <a:off x="357809" y="1884460"/>
            <a:ext cx="5672302" cy="37609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4CD7BF-7645-4824-8EB0-A97D9D8DBA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7" t="25160" r="50000" b="14434"/>
          <a:stretch/>
        </p:blipFill>
        <p:spPr>
          <a:xfrm>
            <a:off x="6432234" y="1884460"/>
            <a:ext cx="5288934" cy="37609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F83ABF-D5BB-438C-9EB8-3161E2247A2E}"/>
              </a:ext>
            </a:extLst>
          </p:cNvPr>
          <p:cNvSpPr/>
          <p:nvPr/>
        </p:nvSpPr>
        <p:spPr>
          <a:xfrm>
            <a:off x="1768536" y="674979"/>
            <a:ext cx="90076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i="1" u="sng" dirty="0">
                <a:latin typeface="Arial Rounded MT Bold" pitchFamily="34" charset="0"/>
              </a:rPr>
              <a:t>USER ARE ABLE TO DO THESE TASKS</a:t>
            </a:r>
            <a:r>
              <a:rPr lang="en-US" sz="3600" b="1" i="1" dirty="0">
                <a:latin typeface="Arial Rounded MT Bold" pitchFamily="34" charset="0"/>
              </a:rPr>
              <a:t>:</a:t>
            </a:r>
            <a:endParaRPr lang="en-US" sz="3600" b="1" i="1" dirty="0"/>
          </a:p>
        </p:txBody>
      </p:sp>
    </p:spTree>
    <p:extLst>
      <p:ext uri="{BB962C8B-B14F-4D97-AF65-F5344CB8AC3E}">
        <p14:creationId xmlns:p14="http://schemas.microsoft.com/office/powerpoint/2010/main" val="21534303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EEFF7E-44E2-471D-8054-4B67D16A3CEF}"/>
              </a:ext>
            </a:extLst>
          </p:cNvPr>
          <p:cNvSpPr txBox="1"/>
          <p:nvPr/>
        </p:nvSpPr>
        <p:spPr>
          <a:xfrm>
            <a:off x="3753015" y="302149"/>
            <a:ext cx="5359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i="1" u="sng" dirty="0">
                <a:solidFill>
                  <a:srgbClr val="0070C0"/>
                </a:solidFill>
              </a:rPr>
              <a:t>FUTURE ENHANCEMENT: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D18AA4-0A2F-40B0-A16C-B70187E5312A}"/>
              </a:ext>
            </a:extLst>
          </p:cNvPr>
          <p:cNvSpPr txBox="1"/>
          <p:nvPr/>
        </p:nvSpPr>
        <p:spPr>
          <a:xfrm>
            <a:off x="549362" y="1015236"/>
            <a:ext cx="11210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the future, we are looking to enhance our tourist guide services on our website . Our website will offer upgraded features and more interactive tools to provide travelers with even better  guidance during their journeys.</a:t>
            </a:r>
          </a:p>
        </p:txBody>
      </p:sp>
      <p:pic>
        <p:nvPicPr>
          <p:cNvPr id="3074" name="Picture 2" descr="Tour Guide Images - Free Download on Freepik">
            <a:extLst>
              <a:ext uri="{FF2B5EF4-FFF2-40B4-BE49-F238E27FC236}">
                <a16:creationId xmlns:a16="http://schemas.microsoft.com/office/drawing/2014/main" id="{BCA23CB0-6591-4BAF-B98F-CF9074617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803" y="2548204"/>
            <a:ext cx="6676411" cy="3818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ity tour Vectors &amp; Illustrations for Free Download | Freepik">
            <a:extLst>
              <a:ext uri="{FF2B5EF4-FFF2-40B4-BE49-F238E27FC236}">
                <a16:creationId xmlns:a16="http://schemas.microsoft.com/office/drawing/2014/main" id="{5C3E3F11-4545-408C-A7D3-8F6962F25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3057" y="2541380"/>
            <a:ext cx="3818140" cy="3818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43782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8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1" dur="2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nimation thank you neon blue on black background Free Video 11685625 Stock  Video at Vecteezy">
            <a:extLst>
              <a:ext uri="{FF2B5EF4-FFF2-40B4-BE49-F238E27FC236}">
                <a16:creationId xmlns:a16="http://schemas.microsoft.com/office/drawing/2014/main" id="{3B9AE036-E6B4-43C6-9A3A-6B64E04B6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3499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1523</TotalTime>
  <Words>159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_PDMS_Bukhari</vt:lpstr>
      <vt:lpstr>Aharoni</vt:lpstr>
      <vt:lpstr>Arial</vt:lpstr>
      <vt:lpstr>Arial Rounded MT Bold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CZ3</dc:creator>
  <cp:lastModifiedBy>CZ3</cp:lastModifiedBy>
  <cp:revision>37</cp:revision>
  <dcterms:created xsi:type="dcterms:W3CDTF">2023-09-29T16:15:38Z</dcterms:created>
  <dcterms:modified xsi:type="dcterms:W3CDTF">2023-10-03T07:24:46Z</dcterms:modified>
</cp:coreProperties>
</file>

<file path=docProps/thumbnail.jpeg>
</file>